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67BF6F-7740-4E88-9D18-3414E2660A9D}" v="18" dt="2025-05-29T09:57:19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A4348-5345-46CF-A617-F997E1DE197C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C71D1-99E8-469A-A98A-A518A65C0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711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DC2FB-60EB-42F9-88DC-B87BE317C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1" y="1122363"/>
            <a:ext cx="7186126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81B1B-C1AD-4610-9765-10AB1B1A3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7186127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B86137-5591-C285-D10E-4E892F1825B8}"/>
              </a:ext>
            </a:extLst>
          </p:cNvPr>
          <p:cNvSpPr txBox="1"/>
          <p:nvPr userDrawn="1"/>
        </p:nvSpPr>
        <p:spPr>
          <a:xfrm>
            <a:off x="3796298" y="6488668"/>
            <a:ext cx="1166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8690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4DA045-64E2-BA26-2149-79C969BEE455}"/>
              </a:ext>
            </a:extLst>
          </p:cNvPr>
          <p:cNvSpPr txBox="1"/>
          <p:nvPr userDrawn="1"/>
        </p:nvSpPr>
        <p:spPr>
          <a:xfrm>
            <a:off x="3796298" y="6488668"/>
            <a:ext cx="1166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50986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10B32-27A2-4570-A26D-101D582E3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0368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C6104-3F21-449D-B750-5F91268BF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3682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3AFE9BBB-7ED8-404A-8BCF-B4EA86112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"/>
            <a:ext cx="97617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86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5240745-C3CA-49A7-BF69-697EA98AC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"/>
            <a:ext cx="97617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3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98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0929D1-A8E1-47D7-8022-AA09FC3B5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"/>
            <a:ext cx="97617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0F75A-D3E4-4D2D-B9C9-CFEFCBC08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368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6B00B-AAB4-4152-8A58-1AD3A3913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7B13-E777-46A4-AB49-5ED43CC1BF76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4F3B2-D58D-4AEE-BF91-410881D9E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49FEE-CE91-4BCC-BD71-9FDC31049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BCE56-BEE1-4278-9D45-29BCB868D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3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3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3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CA6A8-4DDA-456A-A6FD-1B90B35735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3625" y="84667"/>
            <a:ext cx="6514489" cy="288357"/>
          </a:xfrm>
        </p:spPr>
        <p:txBody>
          <a:bodyPr>
            <a:noAutofit/>
          </a:bodyPr>
          <a:lstStyle/>
          <a:p>
            <a:r>
              <a:rPr lang="en-GB" sz="2000"/>
              <a:t>Housing and Regeneration - SMT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C19C8C-3AB8-F7B3-F3ED-DE9F98080DD9}"/>
              </a:ext>
            </a:extLst>
          </p:cNvPr>
          <p:cNvSpPr/>
          <p:nvPr/>
        </p:nvSpPr>
        <p:spPr>
          <a:xfrm>
            <a:off x="7634847" y="1294907"/>
            <a:ext cx="2520000" cy="54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Abul Kalam</a:t>
            </a:r>
          </a:p>
          <a:p>
            <a:pPr algn="ctr"/>
            <a:r>
              <a:rPr lang="en-GB" sz="680" b="1" dirty="0"/>
              <a:t>Service Manager</a:t>
            </a:r>
          </a:p>
          <a:p>
            <a:pPr algn="ctr"/>
            <a:r>
              <a:rPr lang="en-GB" sz="680" b="1" dirty="0"/>
              <a:t>Housing and Procurement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301C7A-E9EF-1147-E298-EC7B893A87CE}"/>
              </a:ext>
            </a:extLst>
          </p:cNvPr>
          <p:cNvSpPr/>
          <p:nvPr/>
        </p:nvSpPr>
        <p:spPr>
          <a:xfrm>
            <a:off x="7644630" y="1957050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Mohamed Ahmed</a:t>
            </a:r>
          </a:p>
          <a:p>
            <a:pPr algn="ctr"/>
            <a:r>
              <a:rPr lang="en-GB" sz="680" dirty="0"/>
              <a:t>Operations Manager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4C6EF5-0E81-065D-B65E-4AEF8397E965}"/>
              </a:ext>
            </a:extLst>
          </p:cNvPr>
          <p:cNvSpPr/>
          <p:nvPr/>
        </p:nvSpPr>
        <p:spPr>
          <a:xfrm>
            <a:off x="7634847" y="2648288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Ruhith Miah</a:t>
            </a:r>
          </a:p>
          <a:p>
            <a:pPr algn="ctr"/>
            <a:r>
              <a:rPr lang="en-GB" sz="680" dirty="0"/>
              <a:t>Operations Manager</a:t>
            </a:r>
          </a:p>
          <a:p>
            <a:pPr algn="ctr"/>
            <a:r>
              <a:rPr lang="en-GB" sz="680" dirty="0"/>
              <a:t>Housing Management and Income Recovery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F38378-BBCB-1D1E-AE1E-577B4A033602}"/>
              </a:ext>
            </a:extLst>
          </p:cNvPr>
          <p:cNvSpPr/>
          <p:nvPr/>
        </p:nvSpPr>
        <p:spPr>
          <a:xfrm>
            <a:off x="1130605" y="522513"/>
            <a:ext cx="9034026" cy="427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Moh Hussein</a:t>
            </a:r>
          </a:p>
          <a:p>
            <a:pPr algn="ctr"/>
            <a:r>
              <a:rPr lang="en-GB" sz="680" dirty="0"/>
              <a:t>Interim Director of Housing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5483B2-2B2A-093E-96D1-E52670729B6D}"/>
              </a:ext>
            </a:extLst>
          </p:cNvPr>
          <p:cNvSpPr/>
          <p:nvPr/>
        </p:nvSpPr>
        <p:spPr>
          <a:xfrm>
            <a:off x="4395212" y="1304680"/>
            <a:ext cx="2520000" cy="54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Rafiqul Hoque</a:t>
            </a:r>
          </a:p>
          <a:p>
            <a:pPr algn="ctr"/>
            <a:r>
              <a:rPr lang="en-GB" sz="680" b="1" dirty="0"/>
              <a:t>Head of Housing Options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DB89C2-25E7-57A5-BD2B-56C5D91C0019}"/>
              </a:ext>
            </a:extLst>
          </p:cNvPr>
          <p:cNvSpPr/>
          <p:nvPr/>
        </p:nvSpPr>
        <p:spPr>
          <a:xfrm>
            <a:off x="4411641" y="1968609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Irene Lyne</a:t>
            </a:r>
          </a:p>
          <a:p>
            <a:pPr algn="ctr"/>
            <a:r>
              <a:rPr lang="en-GB" sz="680" dirty="0"/>
              <a:t>Team Manager Application Processing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4F014D-15A9-8EE3-A294-98A65AD55C48}"/>
              </a:ext>
            </a:extLst>
          </p:cNvPr>
          <p:cNvSpPr/>
          <p:nvPr/>
        </p:nvSpPr>
        <p:spPr>
          <a:xfrm>
            <a:off x="4426894" y="3353707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Shumona Sikdar</a:t>
            </a:r>
          </a:p>
          <a:p>
            <a:pPr algn="ctr"/>
            <a:r>
              <a:rPr lang="en-GB" sz="680" dirty="0"/>
              <a:t>Team Manager- Marketing and Support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4180DC-E244-7A0B-A6DD-AF74B8E359D8}"/>
              </a:ext>
            </a:extLst>
          </p:cNvPr>
          <p:cNvSpPr/>
          <p:nvPr/>
        </p:nvSpPr>
        <p:spPr>
          <a:xfrm>
            <a:off x="4426894" y="2657902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John Harkin</a:t>
            </a:r>
          </a:p>
          <a:p>
            <a:pPr algn="ctr"/>
            <a:r>
              <a:rPr lang="en-GB" sz="680" dirty="0"/>
              <a:t>Team Manager Assessment and Attainment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8B7660-7212-53EF-361E-4026E3744F19}"/>
              </a:ext>
            </a:extLst>
          </p:cNvPr>
          <p:cNvSpPr/>
          <p:nvPr/>
        </p:nvSpPr>
        <p:spPr>
          <a:xfrm>
            <a:off x="1136465" y="4068792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b="1" dirty="0"/>
              <a:t>Fleur Holley-Moore</a:t>
            </a:r>
          </a:p>
          <a:p>
            <a:pPr algn="ctr"/>
            <a:r>
              <a:rPr lang="en-GB" sz="680" dirty="0"/>
              <a:t>Team Manager</a:t>
            </a:r>
          </a:p>
          <a:p>
            <a:pPr algn="ctr"/>
            <a:r>
              <a:rPr lang="en-GB" sz="680" dirty="0"/>
              <a:t>Commissioner and Ending Rough Sleeping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830A02-933C-0500-7647-5AD856DD9C1A}"/>
              </a:ext>
            </a:extLst>
          </p:cNvPr>
          <p:cNvSpPr/>
          <p:nvPr/>
        </p:nvSpPr>
        <p:spPr>
          <a:xfrm>
            <a:off x="1136465" y="3353707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*Zaina Tahid</a:t>
            </a:r>
          </a:p>
          <a:p>
            <a:pPr algn="ctr"/>
            <a:r>
              <a:rPr lang="en-GB" sz="680" dirty="0"/>
              <a:t>Team Manager</a:t>
            </a:r>
          </a:p>
          <a:p>
            <a:pPr algn="ctr"/>
            <a:r>
              <a:rPr lang="en-GB" sz="680" dirty="0"/>
              <a:t>Homeless- Families and Non-Priority Singles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4091C7-A69B-F5B2-68B1-7F2FD7789964}"/>
              </a:ext>
            </a:extLst>
          </p:cNvPr>
          <p:cNvSpPr/>
          <p:nvPr/>
        </p:nvSpPr>
        <p:spPr>
          <a:xfrm>
            <a:off x="1126713" y="2649422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/>
              <a:t>Lade </a:t>
            </a:r>
            <a:r>
              <a:rPr lang="en-GB" sz="680" b="1" dirty="0"/>
              <a:t>Olugbemi</a:t>
            </a:r>
          </a:p>
          <a:p>
            <a:pPr algn="ctr"/>
            <a:r>
              <a:rPr lang="en-GB" sz="680" dirty="0"/>
              <a:t>Team Manager</a:t>
            </a:r>
          </a:p>
          <a:p>
            <a:pPr algn="ctr"/>
            <a:r>
              <a:rPr lang="en-GB" sz="680" dirty="0"/>
              <a:t>Homeless- HOST Complex Singles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CD9ABBF-42AA-3E93-DC15-69BCD3562EE6}"/>
              </a:ext>
            </a:extLst>
          </p:cNvPr>
          <p:cNvSpPr/>
          <p:nvPr/>
        </p:nvSpPr>
        <p:spPr>
          <a:xfrm>
            <a:off x="1131580" y="1968609"/>
            <a:ext cx="2520000" cy="540000"/>
          </a:xfrm>
          <a:prstGeom prst="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Fahmida Choudhury</a:t>
            </a:r>
          </a:p>
          <a:p>
            <a:pPr algn="ctr"/>
            <a:r>
              <a:rPr lang="en-GB" sz="680" dirty="0"/>
              <a:t>Team Manager, Statutory and Advocacy </a:t>
            </a:r>
          </a:p>
          <a:p>
            <a:pPr algn="ctr"/>
            <a:r>
              <a:rPr lang="en-GB" sz="680" dirty="0"/>
              <a:t>Homeless- Private Sector Rent and Reviews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B00DD3-81C2-87D9-5FB0-A2A73CB27E74}"/>
              </a:ext>
            </a:extLst>
          </p:cNvPr>
          <p:cNvSpPr/>
          <p:nvPr/>
        </p:nvSpPr>
        <p:spPr>
          <a:xfrm>
            <a:off x="1126716" y="1294907"/>
            <a:ext cx="2520000" cy="54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80" b="1" dirty="0"/>
              <a:t>Leighton Davies</a:t>
            </a:r>
          </a:p>
          <a:p>
            <a:pPr algn="ctr"/>
            <a:r>
              <a:rPr lang="en-GB" sz="680" b="1" dirty="0"/>
              <a:t>Head of Homelessness</a:t>
            </a:r>
          </a:p>
        </p:txBody>
      </p:sp>
    </p:spTree>
    <p:extLst>
      <p:ext uri="{BB962C8B-B14F-4D97-AF65-F5344CB8AC3E}">
        <p14:creationId xmlns:p14="http://schemas.microsoft.com/office/powerpoint/2010/main" val="1430176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3366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d79745-92fc-4b4e-a213-f975f2a6d945" xsi:nil="true"/>
    <lcf76f155ced4ddcb4097134ff3c332f xmlns="deec781b-51b2-41f5-8977-d833afa0cdb5">
      <Terms xmlns="http://schemas.microsoft.com/office/infopath/2007/PartnerControls"/>
    </lcf76f155ced4ddcb4097134ff3c332f>
    <SharedWithUsers xmlns="30d79745-92fc-4b4e-a213-f975f2a6d945">
      <UserInfo>
        <DisplayName>Amrin Aktar</DisplayName>
        <AccountId>2203</AccountId>
        <AccountType/>
      </UserInfo>
      <UserInfo>
        <DisplayName>Sally Tran</DisplayName>
        <AccountId>2313</AccountId>
        <AccountType/>
      </UserInfo>
      <UserInfo>
        <DisplayName>Ayesha Hakim Rahman</DisplayName>
        <AccountId>1376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01BE090C39F147A791A9BD3E22C541" ma:contentTypeVersion="18" ma:contentTypeDescription="Create a new document." ma:contentTypeScope="" ma:versionID="24aec9ab3fb85299c48243438d5040b4">
  <xsd:schema xmlns:xsd="http://www.w3.org/2001/XMLSchema" xmlns:xs="http://www.w3.org/2001/XMLSchema" xmlns:p="http://schemas.microsoft.com/office/2006/metadata/properties" xmlns:ns2="deec781b-51b2-41f5-8977-d833afa0cdb5" xmlns:ns3="30d79745-92fc-4b4e-a213-f975f2a6d945" targetNamespace="http://schemas.microsoft.com/office/2006/metadata/properties" ma:root="true" ma:fieldsID="588146d1ffa9904c7ed345c5abb91942" ns2:_="" ns3:_="">
    <xsd:import namespace="deec781b-51b2-41f5-8977-d833afa0cdb5"/>
    <xsd:import namespace="30d79745-92fc-4b4e-a213-f975f2a6d9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c781b-51b2-41f5-8977-d833afa0c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77725aa-a115-4173-8de3-4bc35a2462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d79745-92fc-4b4e-a213-f975f2a6d94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fe2826e-e343-4717-b83d-d74930da90f8}" ma:internalName="TaxCatchAll" ma:showField="CatchAllData" ma:web="30d79745-92fc-4b4e-a213-f975f2a6d9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8ADC5A-807F-42B2-92C7-50F51D6D3270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30d79745-92fc-4b4e-a213-f975f2a6d945"/>
    <ds:schemaRef ds:uri="deec781b-51b2-41f5-8977-d833afa0cdb5"/>
  </ds:schemaRefs>
</ds:datastoreItem>
</file>

<file path=customXml/itemProps2.xml><?xml version="1.0" encoding="utf-8"?>
<ds:datastoreItem xmlns:ds="http://schemas.openxmlformats.org/officeDocument/2006/customXml" ds:itemID="{78AC92BE-7F65-4AD4-9C31-5651DA116B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F08BBA-2ED7-4445-A333-B0829CB7E8A5}">
  <ds:schemaRefs>
    <ds:schemaRef ds:uri="30d79745-92fc-4b4e-a213-f975f2a6d945"/>
    <ds:schemaRef ds:uri="deec781b-51b2-41f5-8977-d833afa0cdb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103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Housing and Regeneration - SMT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</dc:title>
  <dc:creator>Mike Pickin</dc:creator>
  <cp:lastModifiedBy>Jo Ellis</cp:lastModifiedBy>
  <cp:revision>4</cp:revision>
  <dcterms:created xsi:type="dcterms:W3CDTF">2020-02-07T11:14:16Z</dcterms:created>
  <dcterms:modified xsi:type="dcterms:W3CDTF">2025-06-24T09:56:59Z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0x0101005D01BE090C39F147A791A9BD3E22C541</vt:lpwstr>
  </property>
  <property fmtid="{D5CDD505-2E9C-101B-9397-08002B2CF9AE}" pid="3" name="MediaServiceImageTags">
    <vt:lpwstr/>
  </property>
</Properties>
</file>